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36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188" y="64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8" d="100"/>
          <a:sy n="48" d="100"/>
        </p:scale>
        <p:origin x="-2418" y="-102"/>
      </p:cViewPr>
      <p:guideLst>
        <p:guide orient="horz" pos="2880"/>
        <p:guide pos="216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Relationship Id="rId9" Type="http://schemas.microsoft.com/office/2015/10/relationships/revisionInfo" Target="revisionInfo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171204AC-774A-4CB7-9B25-4E0F92B3BC9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542801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0C8EFDCC-947C-4947-966C-2D5EE9D35CC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847261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614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8196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3EFD1EA-64F2-4313-AD83-4A5B80CB65FC}" type="slidenum">
              <a:rPr lang="zh-TW" altLang="en-US" smtClean="0"/>
              <a:pPr>
                <a:defRPr/>
              </a:pPr>
              <a:t>1</a:t>
            </a:fld>
            <a:endParaRPr lang="en-US" altLang="zh-TW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37490364"/>
      </p:ext>
    </p:extLst>
  </p:cSld>
  <p:clrMapOvr>
    <a:masterClrMapping/>
  </p:clrMapOvr>
  <p:hf sldNum="0" hd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8"/>
          <p:cNvSpPr>
            <a:spLocks noGrp="1" noChangeArrowheads="1"/>
          </p:cNvSpPr>
          <p:nvPr>
            <p:ph type="dt" sz="half" idx="10"/>
          </p:nvPr>
        </p:nvSpPr>
        <p:spPr>
          <a:xfrm>
            <a:off x="455614" y="4681538"/>
            <a:ext cx="3216275" cy="355997"/>
          </a:xfrm>
          <a:prstGeom prst="rect">
            <a:avLst/>
          </a:prstGeom>
        </p:spPr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r>
              <a:rPr lang="en-US" altLang="zh-TW"/>
              <a:t>Hymnary </a:t>
            </a:r>
            <a:r>
              <a:rPr lang="zh-TW" altLang="en-US"/>
              <a:t>聖徒詩歌 </a:t>
            </a:r>
            <a:r>
              <a:rPr lang="en-US" altLang="zh-TW"/>
              <a:t>- Testimony Publication</a:t>
            </a:r>
            <a:endParaRPr lang="zh-TW" altLang="en-US"/>
          </a:p>
        </p:txBody>
      </p:sp>
      <p:sp>
        <p:nvSpPr>
          <p:cNvPr id="3" name="Rectangle 69"/>
          <p:cNvSpPr>
            <a:spLocks noGrp="1" noChangeArrowheads="1"/>
          </p:cNvSpPr>
          <p:nvPr>
            <p:ph type="ftr" sz="quarter" idx="11"/>
          </p:nvPr>
        </p:nvSpPr>
        <p:spPr>
          <a:xfrm>
            <a:off x="5616576" y="4650582"/>
            <a:ext cx="3038475" cy="355997"/>
          </a:xfrm>
          <a:prstGeom prst="rect">
            <a:avLst/>
          </a:prstGeom>
        </p:spPr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r>
              <a:rPr lang="en-US" altLang="zh-TW"/>
              <a:t>Christian Assembly of San Gabriel Valley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826201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55096" y="4803998"/>
            <a:ext cx="3581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迦福市基督徒聚會</a:t>
            </a:r>
            <a:endParaRPr lang="zh-CN" altLang="en-US" sz="1200" dirty="0">
              <a:latin typeface="Times New Roman" charset="0"/>
              <a:ea typeface="宋体" charset="-122"/>
              <a:cs typeface="Arial" charset="0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  <a:cs typeface="Arial" charset="0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41" r:id="rId1"/>
    <p:sldLayoutId id="2147483742" r:id="rId2"/>
  </p:sldLayoutIdLst>
  <p:hf sldNum="0" hdr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870348"/>
            <a:ext cx="9144000" cy="37856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 eaLnBrk="1" hangingPunct="1"/>
            <a:r>
              <a:rPr lang="zh-TW" altLang="en-US" dirty="0"/>
              <a:t>廣, 廣似洋無邊；高, 高似最高的天;</a:t>
            </a:r>
          </a:p>
          <a:p>
            <a:pPr algn="ctr" eaLnBrk="1" hangingPunct="1"/>
            <a:r>
              <a:rPr lang="en-US" altLang="zh-TW" sz="2800" dirty="0"/>
              <a:t>Wide, wide as the ocean; high as the heavens above;</a:t>
            </a:r>
          </a:p>
          <a:p>
            <a:pPr algn="ctr" eaLnBrk="1" hangingPunct="1"/>
            <a:r>
              <a:rPr lang="zh-TW" altLang="en-US" dirty="0"/>
              <a:t>深, 深似最深的海, 是救主的愛。</a:t>
            </a:r>
          </a:p>
          <a:p>
            <a:pPr algn="ctr" eaLnBrk="1" hangingPunct="1"/>
            <a:r>
              <a:rPr lang="en-US" altLang="zh-TW" sz="2800" dirty="0"/>
              <a:t>Deep, deep as the deepest sea, is my Savior’s love;</a:t>
            </a:r>
          </a:p>
          <a:p>
            <a:pPr algn="ctr" eaLnBrk="1" hangingPunct="1"/>
            <a:r>
              <a:rPr lang="zh-TW" altLang="en-US" dirty="0"/>
              <a:t>我雖然不相配, 卻仍是救主所愛；</a:t>
            </a:r>
          </a:p>
          <a:p>
            <a:pPr algn="ctr" eaLnBrk="1" hangingPunct="1"/>
            <a:r>
              <a:rPr lang="en-US" altLang="zh-TW" sz="2800" dirty="0"/>
              <a:t>I though so unworthy, still am a child of His care,</a:t>
            </a:r>
          </a:p>
          <a:p>
            <a:pPr algn="ctr" eaLnBrk="1" hangingPunct="1"/>
            <a:r>
              <a:rPr lang="zh-TW" altLang="en-US" dirty="0"/>
              <a:t>因聖經告訴我, 祂的愛處處與我同在。</a:t>
            </a:r>
          </a:p>
          <a:p>
            <a:pPr algn="ctr" eaLnBrk="1" hangingPunct="1"/>
            <a:r>
              <a:rPr lang="en-US" altLang="zh-TW" sz="2800" dirty="0"/>
              <a:t>For His word teaches me that His love reaches me </a:t>
            </a:r>
            <a:r>
              <a:rPr lang="en-US" altLang="zh-TW" sz="2800" dirty="0" err="1"/>
              <a:t>ev’ry</a:t>
            </a:r>
            <a:r>
              <a:rPr lang="en-US" altLang="zh-TW" sz="2800" dirty="0"/>
              <a:t> where.</a:t>
            </a:r>
            <a:endParaRPr lang="zh-TW" altLang="en-US" sz="2800" dirty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51470"/>
            <a:ext cx="9144000" cy="720080"/>
          </a:xfrm>
          <a:prstGeom prst="rect">
            <a:avLst/>
          </a:prstGeom>
        </p:spPr>
        <p:txBody>
          <a:bodyPr/>
          <a:lstStyle/>
          <a:p>
            <a:pPr indent="-381000">
              <a:lnSpc>
                <a:spcPct val="90000"/>
              </a:lnSpc>
              <a:spcBef>
                <a:spcPts val="0"/>
              </a:spcBef>
              <a:defRPr/>
            </a:pPr>
            <a:r>
              <a:rPr lang="en-US" altLang="zh-TW" sz="2800" b="1" dirty="0">
                <a:latin typeface="Arial Narrow" pitchFamily="34" charset="0"/>
                <a:ea typeface="新細明體" pitchFamily="18" charset="-120"/>
              </a:rPr>
              <a:t>H</a:t>
            </a:r>
            <a:r>
              <a:rPr lang="en-US" altLang="zh-CN" sz="2800" b="1" dirty="0">
                <a:latin typeface="Arial Narrow" pitchFamily="34" charset="0"/>
                <a:ea typeface="新細明體" pitchFamily="18" charset="-120"/>
              </a:rPr>
              <a:t>171  </a:t>
            </a:r>
            <a:r>
              <a:rPr lang="zh-CN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廣</a:t>
            </a:r>
            <a:r>
              <a:rPr lang="zh-CN" altLang="en-US" sz="2600" b="1" dirty="0">
                <a:latin typeface="Times New Roman" pitchFamily="18" charset="0"/>
                <a:ea typeface="新細明體" pitchFamily="18" charset="-120"/>
              </a:rPr>
              <a:t>，</a:t>
            </a:r>
            <a:r>
              <a:rPr lang="zh-CN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廣似洋無邊</a:t>
            </a:r>
            <a:r>
              <a:rPr lang="zh-TW" altLang="en-US" sz="2600" i="1" dirty="0">
                <a:solidFill>
                  <a:schemeClr val="tx1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</a:t>
            </a:r>
            <a:br>
              <a:rPr lang="zh-TW" altLang="en-US" sz="2800" b="1" dirty="0">
                <a:latin typeface="Arial Narrow" pitchFamily="34" charset="0"/>
                <a:ea typeface="新細明體" pitchFamily="18" charset="-120"/>
              </a:rPr>
            </a:br>
            <a:r>
              <a:rPr lang="en-US" altLang="zh-CN" sz="2400" dirty="0">
                <a:latin typeface="Arial Narrow" pitchFamily="34" charset="0"/>
                <a:ea typeface="標楷體" pitchFamily="65" charset="-120"/>
              </a:rPr>
              <a:t>WIDE, WIDE AS THE OCEAN</a:t>
            </a:r>
            <a:r>
              <a:rPr lang="en-US" altLang="zh-TW" sz="2400" dirty="0">
                <a:latin typeface="Arial Narrow" pitchFamily="34" charset="0"/>
                <a:ea typeface="標楷體" pitchFamily="65" charset="-120"/>
              </a:rPr>
              <a:t> (1/</a:t>
            </a:r>
            <a:r>
              <a:rPr lang="en-US" altLang="zh-CN" sz="2400" dirty="0">
                <a:latin typeface="Arial Narrow" pitchFamily="34" charset="0"/>
                <a:ea typeface="標楷體" pitchFamily="65" charset="-120"/>
              </a:rPr>
              <a:t>1</a:t>
            </a:r>
            <a:r>
              <a:rPr lang="en-US" altLang="zh-TW" sz="2400" dirty="0">
                <a:latin typeface="Arial Narrow" pitchFamily="34" charset="0"/>
                <a:ea typeface="標楷體" pitchFamily="65" charset="-120"/>
              </a:rPr>
              <a:t>)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cccta_hymn</Template>
  <TotalTime>214</TotalTime>
  <Words>115</Words>
  <Application>Microsoft Office PowerPoint</Application>
  <PresentationFormat>On-screen Show (16:9)</PresentationFormat>
  <Paragraphs>10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0" baseType="lpstr">
      <vt:lpstr>宋体</vt:lpstr>
      <vt:lpstr>Microsoft JhengHei</vt:lpstr>
      <vt:lpstr>新細明體</vt:lpstr>
      <vt:lpstr>標楷體</vt:lpstr>
      <vt:lpstr>Arial</vt:lpstr>
      <vt:lpstr>Arial Narrow</vt:lpstr>
      <vt:lpstr>Times New Roman</vt:lpstr>
      <vt:lpstr>Wingdings</vt:lpstr>
      <vt:lpstr>cccta_hymn</vt:lpstr>
      <vt:lpstr>H171  廣，廣似洋無邊  WIDE, WIDE AS THE OCEAN (1/1)</vt:lpstr>
    </vt:vector>
  </TitlesOfParts>
  <Manager>TL</Manager>
  <Company>Testimony of Christ Mission</Company>
  <LinksUpToDate>false</LinksUpToDate>
  <SharedDoc>false</SharedDoc>
  <HyperlinkBase>www.ToChrist.org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H003 三一頌 DOXOLOGY</dc:title>
  <dc:subject>Hymnary 聖徒詩歌</dc:subject>
  <dc:creator>Thomas Ken</dc:creator>
  <cp:lastModifiedBy>Timothy Liang</cp:lastModifiedBy>
  <cp:revision>36</cp:revision>
  <dcterms:created xsi:type="dcterms:W3CDTF">2001-04-19T19:07:54Z</dcterms:created>
  <dcterms:modified xsi:type="dcterms:W3CDTF">2017-08-02T22:31:18Z</dcterms:modified>
</cp:coreProperties>
</file>